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6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0C5707-8ACD-B3B6-D900-17A178A47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51A2652-BA50-AFA2-F743-4DE4024467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84134B-B8C7-EDF8-07BE-DA764BB42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C2713C-5564-BC38-04D2-88F2A122F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232717-71A1-FA8C-A049-9D77A9799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75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8D1D33-6DDD-A5C8-EF44-3D240AD82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5D31847-B27F-FCB4-81F4-91A87CCB4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F6274E-199D-5689-8E02-81BD183F9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ACAA8D-A148-9BEB-6D1B-0053C866D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05B38-B516-A7F1-8CE9-FD5EDB4C4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834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99C0A29-CB75-7520-050F-26473B73E4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86D121D-41FF-ABCD-6B8F-7EDD95F0C7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5158C3-2197-0CAD-AE96-47109095D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EAD870C-6B8C-A185-CF71-DE20F6944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D411EA-8B66-6281-EDCD-8D3DB65A1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735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CD25A4-7656-BE97-E89D-C731BBD31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4C9C885-8C1A-2BF2-8A28-1068EDAB4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16EF34-6007-7690-62BE-630E693F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29625E-2E41-5CF5-C1AD-17D484A17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ED0ACA-513B-E6BB-BA1E-5DE136B5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1717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4C7652-D491-58C6-E82C-02C239688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80B2D16-9623-EEB4-A32F-E34495CA9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EDDC12-06EA-13F2-70C4-A5058833F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895004-8648-046D-3A1E-7087F50F8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57124D-31DA-556F-3D3B-A7A1FA7F5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54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70365F-45DF-9F7A-C788-F8002296D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2D1747-8B53-CEB8-8760-5ED98C2237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1D49D0E-8E23-0FA3-C23A-4E609AD909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561DF01-4D76-1CC7-41A1-C97A2912F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B8F7FA-6548-7718-DBF6-45EC41C34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C6A15A8-44C9-7B5F-294E-683E2CFFF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33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F9381F-CCAB-F303-6A70-4C940655E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48A53D-4701-0E83-D26F-7770E26BC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EA9B09E-74D7-DBCA-28D1-6F2DA9A5D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03A39ED-0746-47E6-38C4-AE347E6C08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AF13134-7171-1185-F443-7DF6814F5E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DBDF1FB-5DFD-A0C5-ACAA-2FEF094FB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6FE5CF4-B5C2-9755-9BC2-E738A59A6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15D3789-D0D0-0F07-F781-888A95E1B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36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A98A33-4D18-C295-3B85-8B98D0B7C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591D95A-A439-EE7D-ABB3-F0D2A9F43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0C75F5-C714-3CEE-CBCE-90F989D16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FD447EC-ABD9-B922-0F04-D3F0D6AAF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640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FF1D8DB-E512-B9A3-5DFD-9341FFA92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611760F-DDD2-57ED-C706-C67086E8F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F113A4-3A86-7DF5-B410-AFB52BC16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02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E320ED-AD32-BE5E-A0E2-22E1C87D3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5A8176-961D-FB49-411D-5101DADE7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D057540-DB1B-7806-CF70-69E71E28E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6CEC311-85B7-944E-FC88-5BBD62C2A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965E64-514A-3DA7-3AD4-56ED2697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FEA8DDE-D57A-8005-11B1-55814C3C8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306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B4A835-E929-2ACB-4EEF-9330B631D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BBB9952-5CA9-0BAD-5A6E-2A67ADE66C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BCBB469-F053-D7CD-D619-49C60385D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B710F23-1DA2-39A7-E8BC-0671E6A1B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7223211-92D7-EBA7-BD86-A8D8A89F4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1D33A5-FA47-0FE9-4F0E-499E0A9A4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845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38D7DD1-71A7-ABED-8DC7-C996C4296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4BDF8C-E907-43F5-EC72-148ADB646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C62C54-F1DB-0D37-282D-2CA336F599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BEC31-CB88-4B2D-A02D-ADE4332E1D4F}" type="datetimeFigureOut">
              <a:rPr lang="fr-FR" smtClean="0"/>
              <a:t>09/01/2025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871833-D0B0-B7A0-4F18-A732F813B8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5342FB-DD57-FA28-E599-44B7D4F499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E17C7-E82F-4423-84E0-1EEC0CC560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64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590668-FDA0-81AF-682C-96C8AF1237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3EA5BFB-DDF3-7C39-49F9-1F6062BC34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B471E8B-ECD4-33AF-2493-1016AC201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49" y="0"/>
            <a:ext cx="85725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9937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Preslier</dc:creator>
  <cp:lastModifiedBy>daniel Preslier</cp:lastModifiedBy>
  <cp:revision>3</cp:revision>
  <dcterms:created xsi:type="dcterms:W3CDTF">2024-09-17T08:11:22Z</dcterms:created>
  <dcterms:modified xsi:type="dcterms:W3CDTF">2025-01-09T09:30:24Z</dcterms:modified>
</cp:coreProperties>
</file>